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21C2-FB13-4216-9607-0F79065292D2}" type="datetimeFigureOut">
              <a:rPr lang="en-US" smtClean="0"/>
              <a:t>11/19/2020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0228F-E6F5-4A5D-9175-E2DBFE818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934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21C2-FB13-4216-9607-0F79065292D2}" type="datetimeFigureOut">
              <a:rPr lang="en-US" smtClean="0"/>
              <a:t>11/19/2020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0228F-E6F5-4A5D-9175-E2DBFE818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836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21C2-FB13-4216-9607-0F79065292D2}" type="datetimeFigureOut">
              <a:rPr lang="en-US" smtClean="0"/>
              <a:t>11/19/2020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0228F-E6F5-4A5D-9175-E2DBFE818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707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21C2-FB13-4216-9607-0F79065292D2}" type="datetimeFigureOut">
              <a:rPr lang="en-US" smtClean="0"/>
              <a:t>11/19/2020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0228F-E6F5-4A5D-9175-E2DBFE818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523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21C2-FB13-4216-9607-0F79065292D2}" type="datetimeFigureOut">
              <a:rPr lang="en-US" smtClean="0"/>
              <a:t>11/19/2020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0228F-E6F5-4A5D-9175-E2DBFE818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965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21C2-FB13-4216-9607-0F79065292D2}" type="datetimeFigureOut">
              <a:rPr lang="en-US" smtClean="0"/>
              <a:t>11/19/2020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0228F-E6F5-4A5D-9175-E2DBFE818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314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21C2-FB13-4216-9607-0F79065292D2}" type="datetimeFigureOut">
              <a:rPr lang="en-US" smtClean="0"/>
              <a:t>11/19/2020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0228F-E6F5-4A5D-9175-E2DBFE818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903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21C2-FB13-4216-9607-0F79065292D2}" type="datetimeFigureOut">
              <a:rPr lang="en-US" smtClean="0"/>
              <a:t>11/19/2020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0228F-E6F5-4A5D-9175-E2DBFE818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11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21C2-FB13-4216-9607-0F79065292D2}" type="datetimeFigureOut">
              <a:rPr lang="en-US" smtClean="0"/>
              <a:t>11/19/2020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0228F-E6F5-4A5D-9175-E2DBFE818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118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21C2-FB13-4216-9607-0F79065292D2}" type="datetimeFigureOut">
              <a:rPr lang="en-US" smtClean="0"/>
              <a:t>11/19/2020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0228F-E6F5-4A5D-9175-E2DBFE818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542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E21C2-FB13-4216-9607-0F79065292D2}" type="datetimeFigureOut">
              <a:rPr lang="en-US" smtClean="0"/>
              <a:t>11/19/2020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0228F-E6F5-4A5D-9175-E2DBFE818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271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AE21C2-FB13-4216-9607-0F79065292D2}" type="datetimeFigureOut">
              <a:rPr lang="en-US" smtClean="0"/>
              <a:t>11/19/2020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40228F-E6F5-4A5D-9175-E2DBFE818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998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4967" y="365125"/>
            <a:ext cx="10848833" cy="2910338"/>
          </a:xfrm>
        </p:spPr>
        <p:txBody>
          <a:bodyPr>
            <a:normAutofit/>
          </a:bodyPr>
          <a:lstStyle/>
          <a:p>
            <a:pPr algn="ctr"/>
            <a:r>
              <a:rPr lang="ro-RO" dirty="0"/>
              <a:t>Despre emoții...</a:t>
            </a:r>
            <a:r>
              <a:rPr lang="en-US" dirty="0"/>
              <a:t/>
            </a:r>
            <a:br>
              <a:rPr lang="en-US" dirty="0"/>
            </a:br>
            <a:r>
              <a:rPr lang="ro-RO" dirty="0"/>
              <a:t>și cum să crești un copil echilibrat/sănătos emoțional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866" y="2460009"/>
            <a:ext cx="7115033" cy="4002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214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>
                <a:latin typeface="Verdana" panose="020B0604030504040204" pitchFamily="34" charset="0"/>
                <a:ea typeface="Verdana" panose="020B0604030504040204" pitchFamily="34" charset="0"/>
              </a:rPr>
              <a:t>Când copilul este furios....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73206" y="1941943"/>
            <a:ext cx="11191163" cy="12536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ro-RO" sz="3200" dirty="0" smtClean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Vă este familiar?</a:t>
            </a:r>
            <a:r>
              <a:rPr lang="ro-RO" sz="3200" dirty="0" smtClean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:</a:t>
            </a:r>
            <a:endParaRPr lang="en-US" sz="3200" dirty="0" smtClean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r>
              <a:rPr lang="ro-RO" sz="3200" i="1" dirty="0" smtClean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„E</a:t>
            </a:r>
            <a:r>
              <a:rPr lang="ro-RO" sz="3200" i="1" dirty="0" smtClean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ști cea mai rea mamă din lume! Nu te mai iubesc!”</a:t>
            </a:r>
            <a:r>
              <a:rPr lang="ro-RO" sz="3200" dirty="0" smtClean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endParaRPr lang="en-US"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026" name="Picture 2" descr="Crizele de furie ale copiil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2872" y="3195621"/>
            <a:ext cx="5663581" cy="327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8714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b="1" i="1" dirty="0"/>
              <a:t>Răspuns </a:t>
            </a:r>
            <a:r>
              <a:rPr lang="ro-RO" b="1" i="1" dirty="0" smtClean="0"/>
              <a:t>empatic: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27546" y="1899725"/>
            <a:ext cx="11259403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ro-RO" dirty="0" smtClean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„</a:t>
            </a:r>
            <a:r>
              <a:rPr lang="ro-RO" sz="3200" dirty="0" smtClean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Aud, înțeleg ce îmi spui. Să vedem, ce te supără....”</a:t>
            </a:r>
            <a:endParaRPr lang="en-US" sz="3200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6" descr="images asc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0997" y="2767405"/>
            <a:ext cx="5445457" cy="3592452"/>
          </a:xfrm>
          <a:prstGeom prst="rect">
            <a:avLst/>
          </a:prstGeom>
          <a:noFill/>
          <a:extLst/>
        </p:spPr>
      </p:pic>
    </p:spTree>
    <p:extLst>
      <p:ext uri="{BB962C8B-B14F-4D97-AF65-F5344CB8AC3E}">
        <p14:creationId xmlns:p14="http://schemas.microsoft.com/office/powerpoint/2010/main" val="1676964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b="1" i="1" dirty="0"/>
              <a:t>Validare emoțională: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941695" y="1690688"/>
            <a:ext cx="9758149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3200" dirty="0" smtClean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„Se pare că ești foarte supărat pe mine!”</a:t>
            </a:r>
            <a:endParaRPr lang="en-US" sz="3200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AutoShape 2" descr="Validarea emoţională – Ioana Stancu, psiholog, psihoterapeu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2920621" y="3142611"/>
            <a:ext cx="2088107" cy="2070834"/>
          </a:xfrm>
          <a:prstGeom prst="smileyFace">
            <a:avLst>
              <a:gd name="adj" fmla="val 4653"/>
            </a:avLst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Georgia" panose="02040502050405020303" pitchFamily="18" charset="0"/>
            </a:endParaRPr>
          </a:p>
        </p:txBody>
      </p:sp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6127845" y="3156354"/>
            <a:ext cx="2021432" cy="2057091"/>
          </a:xfrm>
          <a:prstGeom prst="smileyFace">
            <a:avLst>
              <a:gd name="adj" fmla="val 4653"/>
            </a:avLst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8773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b="1" i="1" dirty="0"/>
              <a:t>Autocontrol: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378424" y="1690688"/>
            <a:ext cx="9975376" cy="1224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ro-RO" sz="3200" dirty="0" smtClean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„Îmi este foarte greu să ascult aceste cuvinte. Am nevoie de puțin timp...”</a:t>
            </a:r>
            <a:endParaRPr lang="en-US" sz="3200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Decagon 3"/>
          <p:cNvSpPr/>
          <p:nvPr/>
        </p:nvSpPr>
        <p:spPr>
          <a:xfrm>
            <a:off x="1228299" y="3575712"/>
            <a:ext cx="1651379" cy="1665028"/>
          </a:xfrm>
          <a:prstGeom prst="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 smtClean="0"/>
              <a:t>10</a:t>
            </a:r>
            <a:endParaRPr lang="en-US" dirty="0"/>
          </a:p>
        </p:txBody>
      </p:sp>
      <p:sp>
        <p:nvSpPr>
          <p:cNvPr id="5" name="Decagon 4"/>
          <p:cNvSpPr/>
          <p:nvPr/>
        </p:nvSpPr>
        <p:spPr>
          <a:xfrm>
            <a:off x="3653336" y="3596182"/>
            <a:ext cx="1460310" cy="1446663"/>
          </a:xfrm>
          <a:prstGeom prst="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/>
              <a:t>9</a:t>
            </a:r>
            <a:endParaRPr lang="en-US" dirty="0"/>
          </a:p>
        </p:txBody>
      </p:sp>
      <p:sp>
        <p:nvSpPr>
          <p:cNvPr id="7" name="Decagon 6"/>
          <p:cNvSpPr/>
          <p:nvPr/>
        </p:nvSpPr>
        <p:spPr>
          <a:xfrm>
            <a:off x="9423210" y="3784001"/>
            <a:ext cx="914400" cy="914400"/>
          </a:xfrm>
          <a:prstGeom prst="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/>
              <a:t>6</a:t>
            </a:r>
            <a:endParaRPr lang="en-US" dirty="0"/>
          </a:p>
        </p:txBody>
      </p:sp>
      <p:sp>
        <p:nvSpPr>
          <p:cNvPr id="8" name="Decagon 7"/>
          <p:cNvSpPr/>
          <p:nvPr/>
        </p:nvSpPr>
        <p:spPr>
          <a:xfrm>
            <a:off x="5604112" y="3688304"/>
            <a:ext cx="1524000" cy="1262417"/>
          </a:xfrm>
          <a:prstGeom prst="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/>
              <a:t>8</a:t>
            </a:r>
            <a:endParaRPr lang="en-US" dirty="0"/>
          </a:p>
        </p:txBody>
      </p:sp>
      <p:sp>
        <p:nvSpPr>
          <p:cNvPr id="9" name="Decagon 8"/>
          <p:cNvSpPr/>
          <p:nvPr/>
        </p:nvSpPr>
        <p:spPr>
          <a:xfrm>
            <a:off x="7618578" y="3722586"/>
            <a:ext cx="1218632" cy="1037231"/>
          </a:xfrm>
          <a:prstGeom prst="dec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/>
              <a:t>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979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b="1" dirty="0"/>
              <a:t>Răspuns care denotă respect: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838200" y="1214651"/>
            <a:ext cx="10134600" cy="602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3200" dirty="0" smtClean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„</a:t>
            </a:r>
            <a:r>
              <a:rPr lang="ro-RO" sz="3200" i="1" dirty="0" smtClean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Apreciez că mi-ai spus părerea ta...”</a:t>
            </a:r>
            <a:endParaRPr lang="en-US" sz="3200" i="1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2770496"/>
            <a:ext cx="6619164" cy="28660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1781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1565" y="1146412"/>
            <a:ext cx="6332560" cy="4817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4399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Când copilul este îngrijorat....</a:t>
            </a:r>
            <a:br>
              <a:rPr lang="ro-RO" dirty="0" smtClean="0"/>
            </a:b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132764" y="1398300"/>
            <a:ext cx="932142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Vă este familiar?</a:t>
            </a:r>
          </a:p>
          <a:p>
            <a:endParaRPr lang="ro-RO" sz="3200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ro-RO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„Nu vreau să merg la școală!Oricum nimeni nu se joacă cu mine!</a:t>
            </a:r>
            <a:endParaRPr lang="en-US"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98186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Răspunsuri care ajută: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38200" y="2059177"/>
            <a:ext cx="10072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3200" dirty="0" smtClean="0">
                <a:latin typeface="Verdana" panose="020B0604030504040204" pitchFamily="34" charset="0"/>
                <a:ea typeface="Verdana" panose="020B0604030504040204" pitchFamily="34" charset="0"/>
              </a:rPr>
              <a:t>„Sunt aici, cu tine. Ești în siguranță cu mine”</a:t>
            </a:r>
            <a:endParaRPr lang="en-US"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72027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</TotalTime>
  <Words>135</Words>
  <Application>Microsoft Office PowerPoint</Application>
  <PresentationFormat>Widescreen</PresentationFormat>
  <Paragraphs>23</Paragraphs>
  <Slides>9</Slides>
  <Notes>0</Notes>
  <HiddenSlides>2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Georgia</vt:lpstr>
      <vt:lpstr>Times New Roman</vt:lpstr>
      <vt:lpstr>Verdana</vt:lpstr>
      <vt:lpstr>Office Theme</vt:lpstr>
      <vt:lpstr>Despre emoții... și cum să crești un copil echilibrat/sănătos emoțional </vt:lpstr>
      <vt:lpstr>Când copilul este furios....</vt:lpstr>
      <vt:lpstr>Răspuns empatic:</vt:lpstr>
      <vt:lpstr>Validare emoțională: </vt:lpstr>
      <vt:lpstr>Autocontrol: </vt:lpstr>
      <vt:lpstr>Răspuns care denotă respect: </vt:lpstr>
      <vt:lpstr>PowerPoint Presentation</vt:lpstr>
      <vt:lpstr>Când copilul este îngrijorat.... </vt:lpstr>
      <vt:lpstr>Răspunsuri care ajută: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Despre emoții... și cum să crești un copil echilibrat/sănătos emoțional </dc:title>
  <dc:creator>asus</dc:creator>
  <cp:lastModifiedBy>asus</cp:lastModifiedBy>
  <cp:revision>18</cp:revision>
  <dcterms:created xsi:type="dcterms:W3CDTF">2020-11-19T05:30:35Z</dcterms:created>
  <dcterms:modified xsi:type="dcterms:W3CDTF">2020-11-19T08:23:29Z</dcterms:modified>
</cp:coreProperties>
</file>